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2A04DD-20AB-44D6-8F18-5EDF3EF4CADE}" v="36" dt="2024-02-24T23:02:27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120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ia Denk" userId="e194bffc-3605-43cc-bba1-dddfe1ade696" providerId="ADAL" clId="{8F2A04DD-20AB-44D6-8F18-5EDF3EF4CADE}"/>
    <pc:docChg chg="custSel modSld">
      <pc:chgData name="Viktoria Denk" userId="e194bffc-3605-43cc-bba1-dddfe1ade696" providerId="ADAL" clId="{8F2A04DD-20AB-44D6-8F18-5EDF3EF4CADE}" dt="2024-02-24T23:03:57.883" v="204" actId="1076"/>
      <pc:docMkLst>
        <pc:docMk/>
      </pc:docMkLst>
      <pc:sldChg chg="addSp delSp modSp mod">
        <pc:chgData name="Viktoria Denk" userId="e194bffc-3605-43cc-bba1-dddfe1ade696" providerId="ADAL" clId="{8F2A04DD-20AB-44D6-8F18-5EDF3EF4CADE}" dt="2024-02-24T23:03:57.883" v="204" actId="1076"/>
        <pc:sldMkLst>
          <pc:docMk/>
          <pc:sldMk cId="1973237804" sldId="258"/>
        </pc:sldMkLst>
        <pc:spChg chg="del">
          <ac:chgData name="Viktoria Denk" userId="e194bffc-3605-43cc-bba1-dddfe1ade696" providerId="ADAL" clId="{8F2A04DD-20AB-44D6-8F18-5EDF3EF4CADE}" dt="2024-02-24T21:44:03.802" v="44" actId="478"/>
          <ac:spMkLst>
            <pc:docMk/>
            <pc:sldMk cId="1973237804" sldId="258"/>
            <ac:spMk id="2" creationId="{9017D66F-6032-A252-D168-435BFDCB556E}"/>
          </ac:spMkLst>
        </pc:spChg>
        <pc:spChg chg="add mod">
          <ac:chgData name="Viktoria Denk" userId="e194bffc-3605-43cc-bba1-dddfe1ade696" providerId="ADAL" clId="{8F2A04DD-20AB-44D6-8F18-5EDF3EF4CADE}" dt="2024-02-24T21:32:16.507" v="8" actId="1076"/>
          <ac:spMkLst>
            <pc:docMk/>
            <pc:sldMk cId="1973237804" sldId="258"/>
            <ac:spMk id="6" creationId="{265CD556-8284-5101-6777-EA6A9EC59F96}"/>
          </ac:spMkLst>
        </pc:spChg>
        <pc:spChg chg="add mod">
          <ac:chgData name="Viktoria Denk" userId="e194bffc-3605-43cc-bba1-dddfe1ade696" providerId="ADAL" clId="{8F2A04DD-20AB-44D6-8F18-5EDF3EF4CADE}" dt="2024-02-24T21:33:10.519" v="16" actId="1076"/>
          <ac:spMkLst>
            <pc:docMk/>
            <pc:sldMk cId="1973237804" sldId="258"/>
            <ac:spMk id="7" creationId="{141A30FC-7B17-C5AC-8FB9-2AD10A43B5DD}"/>
          </ac:spMkLst>
        </pc:spChg>
        <pc:spChg chg="add mod">
          <ac:chgData name="Viktoria Denk" userId="e194bffc-3605-43cc-bba1-dddfe1ade696" providerId="ADAL" clId="{8F2A04DD-20AB-44D6-8F18-5EDF3EF4CADE}" dt="2024-02-24T21:33:59.352" v="22" actId="1076"/>
          <ac:spMkLst>
            <pc:docMk/>
            <pc:sldMk cId="1973237804" sldId="258"/>
            <ac:spMk id="8" creationId="{E419B9CA-8B06-5CF4-B85F-3817AAB0B61D}"/>
          </ac:spMkLst>
        </pc:spChg>
        <pc:spChg chg="mod">
          <ac:chgData name="Viktoria Denk" userId="e194bffc-3605-43cc-bba1-dddfe1ade696" providerId="ADAL" clId="{8F2A04DD-20AB-44D6-8F18-5EDF3EF4CADE}" dt="2024-02-24T22:43:20.367" v="109" actId="14100"/>
          <ac:spMkLst>
            <pc:docMk/>
            <pc:sldMk cId="1973237804" sldId="258"/>
            <ac:spMk id="9" creationId="{CC4CE802-2590-BEB0-3CC6-50797E3D9D0B}"/>
          </ac:spMkLst>
        </pc:spChg>
        <pc:spChg chg="add mod">
          <ac:chgData name="Viktoria Denk" userId="e194bffc-3605-43cc-bba1-dddfe1ade696" providerId="ADAL" clId="{8F2A04DD-20AB-44D6-8F18-5EDF3EF4CADE}" dt="2024-02-24T21:34:26.968" v="27" actId="1076"/>
          <ac:spMkLst>
            <pc:docMk/>
            <pc:sldMk cId="1973237804" sldId="258"/>
            <ac:spMk id="10" creationId="{6E48A833-C468-1194-ABD0-F33386817CF6}"/>
          </ac:spMkLst>
        </pc:spChg>
        <pc:spChg chg="add mod">
          <ac:chgData name="Viktoria Denk" userId="e194bffc-3605-43cc-bba1-dddfe1ade696" providerId="ADAL" clId="{8F2A04DD-20AB-44D6-8F18-5EDF3EF4CADE}" dt="2024-02-24T21:35:51.404" v="37" actId="1076"/>
          <ac:spMkLst>
            <pc:docMk/>
            <pc:sldMk cId="1973237804" sldId="258"/>
            <ac:spMk id="11" creationId="{88334AAF-5D62-9528-D020-683A770E8A84}"/>
          </ac:spMkLst>
        </pc:spChg>
        <pc:spChg chg="add mod">
          <ac:chgData name="Viktoria Denk" userId="e194bffc-3605-43cc-bba1-dddfe1ade696" providerId="ADAL" clId="{8F2A04DD-20AB-44D6-8F18-5EDF3EF4CADE}" dt="2024-02-24T21:35:20.444" v="34" actId="1076"/>
          <ac:spMkLst>
            <pc:docMk/>
            <pc:sldMk cId="1973237804" sldId="258"/>
            <ac:spMk id="13" creationId="{40277396-EAAE-EE2E-B763-B6F98650B0E8}"/>
          </ac:spMkLst>
        </pc:spChg>
        <pc:spChg chg="add mod">
          <ac:chgData name="Viktoria Denk" userId="e194bffc-3605-43cc-bba1-dddfe1ade696" providerId="ADAL" clId="{8F2A04DD-20AB-44D6-8F18-5EDF3EF4CADE}" dt="2024-02-24T21:56:27.173" v="56" actId="1076"/>
          <ac:spMkLst>
            <pc:docMk/>
            <pc:sldMk cId="1973237804" sldId="258"/>
            <ac:spMk id="49" creationId="{C4DDA9CA-F984-048F-361A-3E09D264B155}"/>
          </ac:spMkLst>
        </pc:spChg>
        <pc:spChg chg="add mod">
          <ac:chgData name="Viktoria Denk" userId="e194bffc-3605-43cc-bba1-dddfe1ade696" providerId="ADAL" clId="{8F2A04DD-20AB-44D6-8F18-5EDF3EF4CADE}" dt="2024-02-24T21:57:26.905" v="63" actId="1076"/>
          <ac:spMkLst>
            <pc:docMk/>
            <pc:sldMk cId="1973237804" sldId="258"/>
            <ac:spMk id="50" creationId="{06C15EAD-E04C-11F0-B48B-F9DA4D493200}"/>
          </ac:spMkLst>
        </pc:spChg>
        <pc:spChg chg="add mod">
          <ac:chgData name="Viktoria Denk" userId="e194bffc-3605-43cc-bba1-dddfe1ade696" providerId="ADAL" clId="{8F2A04DD-20AB-44D6-8F18-5EDF3EF4CADE}" dt="2024-02-24T21:59:13.117" v="68" actId="1076"/>
          <ac:spMkLst>
            <pc:docMk/>
            <pc:sldMk cId="1973237804" sldId="258"/>
            <ac:spMk id="51" creationId="{24EF43DF-DD0B-FA0A-A614-50326BF3043D}"/>
          </ac:spMkLst>
        </pc:spChg>
        <pc:spChg chg="add mod">
          <ac:chgData name="Viktoria Denk" userId="e194bffc-3605-43cc-bba1-dddfe1ade696" providerId="ADAL" clId="{8F2A04DD-20AB-44D6-8F18-5EDF3EF4CADE}" dt="2024-02-24T22:43:26.510" v="110" actId="1076"/>
          <ac:spMkLst>
            <pc:docMk/>
            <pc:sldMk cId="1973237804" sldId="258"/>
            <ac:spMk id="52" creationId="{5F94737D-9A00-F402-8C2D-E67DD78FE527}"/>
          </ac:spMkLst>
        </pc:spChg>
        <pc:spChg chg="add mod">
          <ac:chgData name="Viktoria Denk" userId="e194bffc-3605-43cc-bba1-dddfe1ade696" providerId="ADAL" clId="{8F2A04DD-20AB-44D6-8F18-5EDF3EF4CADE}" dt="2024-02-24T22:43:05.531" v="107" actId="1076"/>
          <ac:spMkLst>
            <pc:docMk/>
            <pc:sldMk cId="1973237804" sldId="258"/>
            <ac:spMk id="53" creationId="{35B8B76E-4CA9-75E5-634E-AD2573B4DAB1}"/>
          </ac:spMkLst>
        </pc:spChg>
        <pc:spChg chg="add mod">
          <ac:chgData name="Viktoria Denk" userId="e194bffc-3605-43cc-bba1-dddfe1ade696" providerId="ADAL" clId="{8F2A04DD-20AB-44D6-8F18-5EDF3EF4CADE}" dt="2024-02-24T22:35:18.366" v="89" actId="1076"/>
          <ac:spMkLst>
            <pc:docMk/>
            <pc:sldMk cId="1973237804" sldId="258"/>
            <ac:spMk id="54" creationId="{BADBF2D0-E34E-FCCF-8FA3-91F9D8FC6150}"/>
          </ac:spMkLst>
        </pc:spChg>
        <pc:spChg chg="add mod">
          <ac:chgData name="Viktoria Denk" userId="e194bffc-3605-43cc-bba1-dddfe1ade696" providerId="ADAL" clId="{8F2A04DD-20AB-44D6-8F18-5EDF3EF4CADE}" dt="2024-02-24T22:37:26.622" v="95" actId="1076"/>
          <ac:spMkLst>
            <pc:docMk/>
            <pc:sldMk cId="1973237804" sldId="258"/>
            <ac:spMk id="56" creationId="{243336F5-E6A2-6F82-CDF2-320681D180FB}"/>
          </ac:spMkLst>
        </pc:spChg>
        <pc:spChg chg="add mod">
          <ac:chgData name="Viktoria Denk" userId="e194bffc-3605-43cc-bba1-dddfe1ade696" providerId="ADAL" clId="{8F2A04DD-20AB-44D6-8F18-5EDF3EF4CADE}" dt="2024-02-24T22:41:57.906" v="104" actId="1076"/>
          <ac:spMkLst>
            <pc:docMk/>
            <pc:sldMk cId="1973237804" sldId="258"/>
            <ac:spMk id="57" creationId="{239F8302-4486-B0CF-BD08-ECA0597D0EFD}"/>
          </ac:spMkLst>
        </pc:spChg>
        <pc:spChg chg="add mod">
          <ac:chgData name="Viktoria Denk" userId="e194bffc-3605-43cc-bba1-dddfe1ade696" providerId="ADAL" clId="{8F2A04DD-20AB-44D6-8F18-5EDF3EF4CADE}" dt="2024-02-24T22:39:01.266" v="100" actId="1076"/>
          <ac:spMkLst>
            <pc:docMk/>
            <pc:sldMk cId="1973237804" sldId="258"/>
            <ac:spMk id="58" creationId="{B698314D-0BEE-E001-BC77-0DA6E50BAD9B}"/>
          </ac:spMkLst>
        </pc:spChg>
        <pc:spChg chg="add mod">
          <ac:chgData name="Viktoria Denk" userId="e194bffc-3605-43cc-bba1-dddfe1ade696" providerId="ADAL" clId="{8F2A04DD-20AB-44D6-8F18-5EDF3EF4CADE}" dt="2024-02-24T22:45:04.954" v="124" actId="1076"/>
          <ac:spMkLst>
            <pc:docMk/>
            <pc:sldMk cId="1973237804" sldId="258"/>
            <ac:spMk id="62" creationId="{43E0276A-0885-9728-A5D0-F894DD3DAE2B}"/>
          </ac:spMkLst>
        </pc:spChg>
        <pc:spChg chg="add mod">
          <ac:chgData name="Viktoria Denk" userId="e194bffc-3605-43cc-bba1-dddfe1ade696" providerId="ADAL" clId="{8F2A04DD-20AB-44D6-8F18-5EDF3EF4CADE}" dt="2024-02-24T22:46:00.746" v="127" actId="1076"/>
          <ac:spMkLst>
            <pc:docMk/>
            <pc:sldMk cId="1973237804" sldId="258"/>
            <ac:spMk id="63" creationId="{118303D4-8C5D-2CFB-DF6E-7CDE5B26C84B}"/>
          </ac:spMkLst>
        </pc:spChg>
        <pc:spChg chg="add mod">
          <ac:chgData name="Viktoria Denk" userId="e194bffc-3605-43cc-bba1-dddfe1ade696" providerId="ADAL" clId="{8F2A04DD-20AB-44D6-8F18-5EDF3EF4CADE}" dt="2024-02-24T22:46:28.167" v="129" actId="1076"/>
          <ac:spMkLst>
            <pc:docMk/>
            <pc:sldMk cId="1973237804" sldId="258"/>
            <ac:spMk id="64" creationId="{E3419997-3267-021C-DECF-27BD4CEF2428}"/>
          </ac:spMkLst>
        </pc:spChg>
        <pc:spChg chg="add mod">
          <ac:chgData name="Viktoria Denk" userId="e194bffc-3605-43cc-bba1-dddfe1ade696" providerId="ADAL" clId="{8F2A04DD-20AB-44D6-8F18-5EDF3EF4CADE}" dt="2024-02-24T22:47:31.494" v="131" actId="1076"/>
          <ac:spMkLst>
            <pc:docMk/>
            <pc:sldMk cId="1973237804" sldId="258"/>
            <ac:spMk id="65" creationId="{5C3671F8-9745-C326-F730-EBCDE7C5B75A}"/>
          </ac:spMkLst>
        </pc:spChg>
        <pc:spChg chg="add mod">
          <ac:chgData name="Viktoria Denk" userId="e194bffc-3605-43cc-bba1-dddfe1ade696" providerId="ADAL" clId="{8F2A04DD-20AB-44D6-8F18-5EDF3EF4CADE}" dt="2024-02-24T22:49:00.074" v="143" actId="1076"/>
          <ac:spMkLst>
            <pc:docMk/>
            <pc:sldMk cId="1973237804" sldId="258"/>
            <ac:spMk id="66" creationId="{DA694555-57CD-2796-C4D5-4C64006190F5}"/>
          </ac:spMkLst>
        </pc:spChg>
        <pc:spChg chg="add mod">
          <ac:chgData name="Viktoria Denk" userId="e194bffc-3605-43cc-bba1-dddfe1ade696" providerId="ADAL" clId="{8F2A04DD-20AB-44D6-8F18-5EDF3EF4CADE}" dt="2024-02-24T22:51:12.003" v="148" actId="1076"/>
          <ac:spMkLst>
            <pc:docMk/>
            <pc:sldMk cId="1973237804" sldId="258"/>
            <ac:spMk id="67" creationId="{6C6E4E8A-A893-3B34-4F03-02F98BE4B5C2}"/>
          </ac:spMkLst>
        </pc:spChg>
        <pc:spChg chg="add mod">
          <ac:chgData name="Viktoria Denk" userId="e194bffc-3605-43cc-bba1-dddfe1ade696" providerId="ADAL" clId="{8F2A04DD-20AB-44D6-8F18-5EDF3EF4CADE}" dt="2024-02-24T22:52:47.519" v="158" actId="1076"/>
          <ac:spMkLst>
            <pc:docMk/>
            <pc:sldMk cId="1973237804" sldId="258"/>
            <ac:spMk id="68" creationId="{7035961F-C34C-CD96-6D51-62C87922F344}"/>
          </ac:spMkLst>
        </pc:spChg>
        <pc:spChg chg="add mod">
          <ac:chgData name="Viktoria Denk" userId="e194bffc-3605-43cc-bba1-dddfe1ade696" providerId="ADAL" clId="{8F2A04DD-20AB-44D6-8F18-5EDF3EF4CADE}" dt="2024-02-24T22:48:22.171" v="138" actId="255"/>
          <ac:spMkLst>
            <pc:docMk/>
            <pc:sldMk cId="1973237804" sldId="258"/>
            <ac:spMk id="69" creationId="{F8365032-F7F1-21FF-8303-8B86C04BC45A}"/>
          </ac:spMkLst>
        </pc:spChg>
        <pc:spChg chg="add mod">
          <ac:chgData name="Viktoria Denk" userId="e194bffc-3605-43cc-bba1-dddfe1ade696" providerId="ADAL" clId="{8F2A04DD-20AB-44D6-8F18-5EDF3EF4CADE}" dt="2024-02-24T22:54:59.436" v="164" actId="20577"/>
          <ac:spMkLst>
            <pc:docMk/>
            <pc:sldMk cId="1973237804" sldId="258"/>
            <ac:spMk id="70" creationId="{55F758FE-131E-4BF0-9F84-0EC069BF1D44}"/>
          </ac:spMkLst>
        </pc:spChg>
        <pc:spChg chg="add mod">
          <ac:chgData name="Viktoria Denk" userId="e194bffc-3605-43cc-bba1-dddfe1ade696" providerId="ADAL" clId="{8F2A04DD-20AB-44D6-8F18-5EDF3EF4CADE}" dt="2024-02-24T22:51:58.379" v="155" actId="1076"/>
          <ac:spMkLst>
            <pc:docMk/>
            <pc:sldMk cId="1973237804" sldId="258"/>
            <ac:spMk id="71" creationId="{66915FF6-F1CA-66E9-126E-82CBE4361B87}"/>
          </ac:spMkLst>
        </pc:spChg>
        <pc:spChg chg="add mod">
          <ac:chgData name="Viktoria Denk" userId="e194bffc-3605-43cc-bba1-dddfe1ade696" providerId="ADAL" clId="{8F2A04DD-20AB-44D6-8F18-5EDF3EF4CADE}" dt="2024-02-24T22:57:22.408" v="168" actId="14100"/>
          <ac:spMkLst>
            <pc:docMk/>
            <pc:sldMk cId="1973237804" sldId="258"/>
            <ac:spMk id="72" creationId="{59790998-E92D-A029-664A-94B0F8A9A79F}"/>
          </ac:spMkLst>
        </pc:spChg>
        <pc:spChg chg="add mod">
          <ac:chgData name="Viktoria Denk" userId="e194bffc-3605-43cc-bba1-dddfe1ade696" providerId="ADAL" clId="{8F2A04DD-20AB-44D6-8F18-5EDF3EF4CADE}" dt="2024-02-24T23:02:41.522" v="196" actId="1076"/>
          <ac:spMkLst>
            <pc:docMk/>
            <pc:sldMk cId="1973237804" sldId="258"/>
            <ac:spMk id="74" creationId="{2E802B9B-75BF-4687-4708-4F494836294B}"/>
          </ac:spMkLst>
        </pc:spChg>
        <pc:spChg chg="add mod">
          <ac:chgData name="Viktoria Denk" userId="e194bffc-3605-43cc-bba1-dddfe1ade696" providerId="ADAL" clId="{8F2A04DD-20AB-44D6-8F18-5EDF3EF4CADE}" dt="2024-02-24T23:01:19.687" v="188" actId="14100"/>
          <ac:spMkLst>
            <pc:docMk/>
            <pc:sldMk cId="1973237804" sldId="258"/>
            <ac:spMk id="75" creationId="{AFBEC06A-2C89-DEF7-FF0D-FFF31074A383}"/>
          </ac:spMkLst>
        </pc:spChg>
        <pc:spChg chg="add mod">
          <ac:chgData name="Viktoria Denk" userId="e194bffc-3605-43cc-bba1-dddfe1ade696" providerId="ADAL" clId="{8F2A04DD-20AB-44D6-8F18-5EDF3EF4CADE}" dt="2024-02-24T22:59:02.887" v="179" actId="1076"/>
          <ac:spMkLst>
            <pc:docMk/>
            <pc:sldMk cId="1973237804" sldId="258"/>
            <ac:spMk id="76" creationId="{8B220CCF-0C1B-5792-6FBC-4E6C6882CA30}"/>
          </ac:spMkLst>
        </pc:spChg>
        <pc:spChg chg="add mod">
          <ac:chgData name="Viktoria Denk" userId="e194bffc-3605-43cc-bba1-dddfe1ade696" providerId="ADAL" clId="{8F2A04DD-20AB-44D6-8F18-5EDF3EF4CADE}" dt="2024-02-24T23:03:03.811" v="199" actId="1076"/>
          <ac:spMkLst>
            <pc:docMk/>
            <pc:sldMk cId="1973237804" sldId="258"/>
            <ac:spMk id="78" creationId="{6F0DD924-DB1E-67F2-E814-F4A9A779B998}"/>
          </ac:spMkLst>
        </pc:spChg>
        <pc:spChg chg="add mod">
          <ac:chgData name="Viktoria Denk" userId="e194bffc-3605-43cc-bba1-dddfe1ade696" providerId="ADAL" clId="{8F2A04DD-20AB-44D6-8F18-5EDF3EF4CADE}" dt="2024-02-24T23:03:28.779" v="202" actId="1076"/>
          <ac:spMkLst>
            <pc:docMk/>
            <pc:sldMk cId="1973237804" sldId="258"/>
            <ac:spMk id="79" creationId="{729C34DD-70B1-DE2F-1BD4-52F1F820D26C}"/>
          </ac:spMkLst>
        </pc:spChg>
        <pc:spChg chg="add mod">
          <ac:chgData name="Viktoria Denk" userId="e194bffc-3605-43cc-bba1-dddfe1ade696" providerId="ADAL" clId="{8F2A04DD-20AB-44D6-8F18-5EDF3EF4CADE}" dt="2024-02-24T23:03:57.883" v="204" actId="1076"/>
          <ac:spMkLst>
            <pc:docMk/>
            <pc:sldMk cId="1973237804" sldId="258"/>
            <ac:spMk id="80" creationId="{A370A654-9F88-E956-24CE-88366CFA1071}"/>
          </ac:spMkLst>
        </pc:spChg>
        <pc:cxnChg chg="add mod">
          <ac:chgData name="Viktoria Denk" userId="e194bffc-3605-43cc-bba1-dddfe1ade696" providerId="ADAL" clId="{8F2A04DD-20AB-44D6-8F18-5EDF3EF4CADE}" dt="2024-02-24T21:44:50.667" v="48" actId="208"/>
          <ac:cxnSpMkLst>
            <pc:docMk/>
            <pc:sldMk cId="1973237804" sldId="258"/>
            <ac:cxnSpMk id="48" creationId="{B7CB8E81-7B66-1A90-7DA6-B6118BCF0990}"/>
          </ac:cxnSpMkLst>
        </pc:cxnChg>
        <pc:cxnChg chg="add mod">
          <ac:chgData name="Viktoria Denk" userId="e194bffc-3605-43cc-bba1-dddfe1ade696" providerId="ADAL" clId="{8F2A04DD-20AB-44D6-8F18-5EDF3EF4CADE}" dt="2024-02-24T22:43:37.473" v="111" actId="14100"/>
          <ac:cxnSpMkLst>
            <pc:docMk/>
            <pc:sldMk cId="1973237804" sldId="258"/>
            <ac:cxnSpMk id="55" creationId="{61B725DD-2D16-FE63-B047-BF3398E420C2}"/>
          </ac:cxnSpMkLst>
        </pc:cxnChg>
        <pc:cxnChg chg="add mod">
          <ac:chgData name="Viktoria Denk" userId="e194bffc-3605-43cc-bba1-dddfe1ade696" providerId="ADAL" clId="{8F2A04DD-20AB-44D6-8F18-5EDF3EF4CADE}" dt="2024-02-24T22:44:11.941" v="113" actId="208"/>
          <ac:cxnSpMkLst>
            <pc:docMk/>
            <pc:sldMk cId="1973237804" sldId="258"/>
            <ac:cxnSpMk id="61" creationId="{59918F83-4CE6-C587-5B79-8DA407741195}"/>
          </ac:cxnSpMkLst>
        </pc:cxnChg>
        <pc:cxnChg chg="add mod">
          <ac:chgData name="Viktoria Denk" userId="e194bffc-3605-43cc-bba1-dddfe1ade696" providerId="ADAL" clId="{8F2A04DD-20AB-44D6-8F18-5EDF3EF4CADE}" dt="2024-02-24T22:57:38.172" v="170" actId="1076"/>
          <ac:cxnSpMkLst>
            <pc:docMk/>
            <pc:sldMk cId="1973237804" sldId="258"/>
            <ac:cxnSpMk id="73" creationId="{6300EEE0-E151-01DF-BBFE-A76A9FCBA965}"/>
          </ac:cxnSpMkLst>
        </pc:cxnChg>
        <pc:cxnChg chg="add mod">
          <ac:chgData name="Viktoria Denk" userId="e194bffc-3605-43cc-bba1-dddfe1ade696" providerId="ADAL" clId="{8F2A04DD-20AB-44D6-8F18-5EDF3EF4CADE}" dt="2024-02-24T23:01:38.583" v="190" actId="1076"/>
          <ac:cxnSpMkLst>
            <pc:docMk/>
            <pc:sldMk cId="1973237804" sldId="258"/>
            <ac:cxnSpMk id="77" creationId="{471DBDAB-2EE1-D4AE-DE1D-3BEB7095908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7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0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6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9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7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0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1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5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2/24/2024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9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2/24/2024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8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8">
            <a:extLst>
              <a:ext uri="{FF2B5EF4-FFF2-40B4-BE49-F238E27FC236}">
                <a16:creationId xmlns:a16="http://schemas.microsoft.com/office/drawing/2014/main" id="{4187D111-0A9D-421B-84EB-FC5811C3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5" name="Group 10">
            <a:extLst>
              <a:ext uri="{FF2B5EF4-FFF2-40B4-BE49-F238E27FC236}">
                <a16:creationId xmlns:a16="http://schemas.microsoft.com/office/drawing/2014/main" id="{015ECF02-0C11-4320-A868-5EC7DD53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C74A336-DE5D-4AE0-9A50-8D93C4AA4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11A81C9-7A36-4A04-B14C-A45B899E4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AE1DE35-5349-4B57-B255-C07C69270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AFE9588-5F4B-41DF-9FF6-6B4969245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4CC9B87-707A-4D04-9336-B1418878A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8CF5CAA-7C4D-408A-B1A8-E98C0E663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462EA1B-90F8-4C08-AE36-FFBA2B45B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F7B5623-96F7-42F0-BAC5-78D6789E01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85D83B1-1723-4710-8FC5-18EDC879E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998838C-DFB6-48F7-A18D-30469E816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BDB9A78-94CB-422D-B92E-65FD2732E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5DBD01-426B-424D-815A-96518F6007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B0218DF-D55B-4D41-AE23-F1E64BAC6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8D61EB8-98CC-4243-9E20-33CAC65BF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35F0944-B143-45B0-8B72-6CE34D4612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F68EF7F-67D0-463D-AB84-EA24D1819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E17074E-4E65-4CBD-B1B0-9C18D6F72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CC905ED-EF46-4349-9E9B-217431094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B91F234-1C65-45AC-8CCE-A1C4AE49C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D46B3DB-5DBB-41CF-9FA5-010ECA0C3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92A3FF8-F172-47ED-84C6-802C85C1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933982-9CB6-4199-B123-A3669A4FE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CA832CD-B214-4ABC-AC95-A3DA116AC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7EBA147-C4BA-4B48-B61D-CA24B8B06F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A8253B7-461E-48CC-B871-8A255EE3D7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ADE46C3-C2E1-4492-AC59-870160A3C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B0052E9-B440-4C1E-BC41-39957D590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31F119B-638C-42B1-8400-709B94F1E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16299ED-D998-4895-9CCF-02427F195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4442675-84C9-45C8-9524-ABE4E25071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5BE3E63-4FA5-4EBD-9F3B-E29F5128A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7ABB0EC-AC02-65A2-F88F-C073C52F7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9726" y="722903"/>
            <a:ext cx="5415521" cy="2706098"/>
          </a:xfrm>
        </p:spPr>
        <p:txBody>
          <a:bodyPr>
            <a:normAutofit/>
          </a:bodyPr>
          <a:lstStyle/>
          <a:p>
            <a:r>
              <a:rPr lang="ru-RU" dirty="0"/>
              <a:t>Инвестиции в золото и серебро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A139F54-F8A6-20E4-C394-7544998BD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9726" y="3674327"/>
            <a:ext cx="5415521" cy="2460770"/>
          </a:xfrm>
        </p:spPr>
        <p:txBody>
          <a:bodyPr>
            <a:normAutofit/>
          </a:bodyPr>
          <a:lstStyle/>
          <a:p>
            <a:r>
              <a:rPr lang="ru-RU" dirty="0"/>
              <a:t>Руководство по заполнению формы easyGoSi</a:t>
            </a:r>
            <a:r>
              <a:rPr lang="de-DE" dirty="0"/>
              <a:t> </a:t>
            </a:r>
          </a:p>
        </p:txBody>
      </p:sp>
      <p:pic>
        <p:nvPicPr>
          <p:cNvPr id="46" name="Picture 3">
            <a:extLst>
              <a:ext uri="{FF2B5EF4-FFF2-40B4-BE49-F238E27FC236}">
                <a16:creationId xmlns:a16="http://schemas.microsoft.com/office/drawing/2014/main" id="{E5B44DEB-FE1F-320F-7C9E-16543ADD3C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74" r="15796"/>
          <a:stretch/>
        </p:blipFill>
        <p:spPr>
          <a:xfrm>
            <a:off x="1" y="10"/>
            <a:ext cx="5854890" cy="6857990"/>
          </a:xfrm>
          <a:custGeom>
            <a:avLst/>
            <a:gdLst/>
            <a:ahLst/>
            <a:cxnLst/>
            <a:rect l="l" t="t" r="r" b="b"/>
            <a:pathLst>
              <a:path w="6036633" h="6858000">
                <a:moveTo>
                  <a:pt x="0" y="0"/>
                </a:moveTo>
                <a:lnTo>
                  <a:pt x="5782584" y="0"/>
                </a:lnTo>
                <a:lnTo>
                  <a:pt x="5847735" y="280891"/>
                </a:lnTo>
                <a:cubicBezTo>
                  <a:pt x="6512611" y="3337011"/>
                  <a:pt x="5215360" y="3533975"/>
                  <a:pt x="5130974" y="6590095"/>
                </a:cubicBezTo>
                <a:lnTo>
                  <a:pt x="512734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F0753E91-DF19-4FA4-BFBF-221696B8D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6297356" y="-28737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3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14A5768-EA51-48A2-8E17-AE20B9FE0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D70F1A8-626B-430B-AACC-E280EB946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D9D2887-DD9B-48D0-9844-B5D2024C7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90C04EA-C56F-4932-AB66-F426CACB4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CF894E2-AF43-4E3B-94A7-890F7AD25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C292B8-EA04-4F65-8D17-4954B29EE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6744D-59AC-407B-977F-9F7B798903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BFD4FA3-B553-4776-83CC-43156375A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145C5FE-691A-4620-9B50-AFE8DBB10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4E186B6-4496-412B-993D-EBA54ACE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7CCFC45-B62F-4FB2-8A1C-24299AB6A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3E987B3-0DB8-4E10-8F2F-939C9975E9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0CF3A0F-1366-43D4-B9ED-39506390F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3370E57-5DAF-4AD1-A44A-32A93556E9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438A8C5-7279-4DA9-B1BA-5A76E020C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119694A-5560-4890-99CF-E4B89F5F1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A41929D-D2D8-4211-8E30-449C7F67E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346B496-7BD4-408E-9387-4B2DBD88DB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F4954B0-8891-4B5C-B5C2-2B098DA9D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E2F714F-4C40-46D7-A9B0-5A41FCE1CC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B45C2AB-7F9E-4A2B-845D-39DA52F78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7540879-E48F-44C9-8978-75F20ECA8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99A807C-71D8-48EB-B90A-18ABEC581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7DBB3B2-0577-449E-822F-EC7F39931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E9C75EC-55AD-4526-81DC-A716FD738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EC495AC-53AC-46EB-AF18-9F9B72454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476CB3D-FE8C-4CAF-B287-0576A80CC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34B38EE-AF53-4E0C-A55A-A17CC17EF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7DE7212-9D6E-4F4E-A073-5B5B858AF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42">
              <a:extLst>
                <a:ext uri="{FF2B5EF4-FFF2-40B4-BE49-F238E27FC236}">
                  <a16:creationId xmlns:a16="http://schemas.microsoft.com/office/drawing/2014/main" id="{A7C6AD08-49F6-4369-9405-2E06CED9F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4E501EB-B771-494E-8AF3-5350560EB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44">
              <a:extLst>
                <a:ext uri="{FF2B5EF4-FFF2-40B4-BE49-F238E27FC236}">
                  <a16:creationId xmlns:a16="http://schemas.microsoft.com/office/drawing/2014/main" id="{FEA122D9-8BE6-498E-AB20-311EBD5EF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5FB205E9-694A-469E-97E7-7339DE0BC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6293591" y="-284145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C81BDC4-C0AB-923B-1C35-94B546A5B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715" y="721081"/>
            <a:ext cx="3890930" cy="544186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1809BCD-60F0-8908-0DBC-DB957BF9D4C3}"/>
              </a:ext>
            </a:extLst>
          </p:cNvPr>
          <p:cNvSpPr txBox="1"/>
          <p:nvPr/>
        </p:nvSpPr>
        <p:spPr>
          <a:xfrm>
            <a:off x="1305045" y="1237939"/>
            <a:ext cx="131406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Мужчина </a:t>
            </a:r>
            <a:r>
              <a:rPr lang="de-DE" sz="400" dirty="0">
                <a:solidFill>
                  <a:srgbClr val="FF0000"/>
                </a:solidFill>
              </a:rPr>
              <a:t> </a:t>
            </a:r>
            <a:r>
              <a:rPr lang="az-Cyrl-AZ" sz="400" dirty="0">
                <a:solidFill>
                  <a:srgbClr val="FF0000"/>
                </a:solidFill>
              </a:rPr>
              <a:t>Женщина </a:t>
            </a:r>
            <a:r>
              <a:rPr lang="de-DE" sz="400" dirty="0">
                <a:solidFill>
                  <a:srgbClr val="FF0000"/>
                </a:solidFill>
              </a:rPr>
              <a:t> </a:t>
            </a:r>
            <a:r>
              <a:rPr lang="az-Cyrl-AZ" sz="400" dirty="0">
                <a:solidFill>
                  <a:srgbClr val="FF0000"/>
                </a:solidFill>
              </a:rPr>
              <a:t>Фирма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D48B715-9BE3-F608-43DB-03D08EE564DB}"/>
              </a:ext>
            </a:extLst>
          </p:cNvPr>
          <p:cNvSpPr txBox="1"/>
          <p:nvPr/>
        </p:nvSpPr>
        <p:spPr>
          <a:xfrm>
            <a:off x="1505630" y="1626932"/>
            <a:ext cx="31366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Имя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A633C10-4F74-B130-CE50-2C4979098072}"/>
              </a:ext>
            </a:extLst>
          </p:cNvPr>
          <p:cNvSpPr txBox="1"/>
          <p:nvPr/>
        </p:nvSpPr>
        <p:spPr>
          <a:xfrm>
            <a:off x="3777118" y="1468008"/>
            <a:ext cx="609859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Место рождения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09CB7E95-6ECC-E91B-C855-6D25A2249343}"/>
              </a:ext>
            </a:extLst>
          </p:cNvPr>
          <p:cNvSpPr txBox="1"/>
          <p:nvPr/>
        </p:nvSpPr>
        <p:spPr>
          <a:xfrm>
            <a:off x="1462955" y="1468008"/>
            <a:ext cx="399929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Фамилия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C69A2AF0-B5FE-713B-07DA-089BA31CB907}"/>
              </a:ext>
            </a:extLst>
          </p:cNvPr>
          <p:cNvSpPr txBox="1"/>
          <p:nvPr/>
        </p:nvSpPr>
        <p:spPr>
          <a:xfrm>
            <a:off x="1462007" y="1787303"/>
            <a:ext cx="33206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Улица </a:t>
            </a:r>
            <a:r>
              <a:rPr lang="de-DE" sz="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A53F2D11-8A94-4FA3-56BC-AB8AE6729187}"/>
              </a:ext>
            </a:extLst>
          </p:cNvPr>
          <p:cNvSpPr txBox="1"/>
          <p:nvPr/>
        </p:nvSpPr>
        <p:spPr>
          <a:xfrm>
            <a:off x="2699376" y="1787303"/>
            <a:ext cx="38450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№ </a:t>
            </a:r>
            <a:r>
              <a:rPr lang="az-Cyrl-AZ" sz="300" dirty="0">
                <a:solidFill>
                  <a:srgbClr val="FF0000"/>
                </a:solidFill>
              </a:rPr>
              <a:t>дома</a:t>
            </a:r>
            <a:r>
              <a:rPr lang="az-Cyrl-AZ" sz="400" dirty="0">
                <a:solidFill>
                  <a:srgbClr val="FF0000"/>
                </a:solidFill>
              </a:rPr>
              <a:t> 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5EC1B93D-9751-9FC2-C576-79D9C2232003}"/>
              </a:ext>
            </a:extLst>
          </p:cNvPr>
          <p:cNvSpPr txBox="1"/>
          <p:nvPr/>
        </p:nvSpPr>
        <p:spPr>
          <a:xfrm>
            <a:off x="1719232" y="1944328"/>
            <a:ext cx="33206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Город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65E94B35-9B87-1172-FCC4-65FF0E890BE4}"/>
              </a:ext>
            </a:extLst>
          </p:cNvPr>
          <p:cNvSpPr txBox="1"/>
          <p:nvPr/>
        </p:nvSpPr>
        <p:spPr>
          <a:xfrm>
            <a:off x="1399935" y="1952620"/>
            <a:ext cx="384506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ИНДЕКС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95939E03-D1D7-16FC-26DC-78F145470D7D}"/>
              </a:ext>
            </a:extLst>
          </p:cNvPr>
          <p:cNvSpPr txBox="1"/>
          <p:nvPr/>
        </p:nvSpPr>
        <p:spPr>
          <a:xfrm>
            <a:off x="3307510" y="1624727"/>
            <a:ext cx="58658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Национальность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C42387D4-9E7D-C4B0-C9E5-7FC7BAFE5F73}"/>
              </a:ext>
            </a:extLst>
          </p:cNvPr>
          <p:cNvSpPr txBox="1"/>
          <p:nvPr/>
        </p:nvSpPr>
        <p:spPr>
          <a:xfrm>
            <a:off x="3100954" y="1781856"/>
            <a:ext cx="40041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Телефон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5919822C-CD6B-1B4F-C4DF-ED6AABA2E82D}"/>
              </a:ext>
            </a:extLst>
          </p:cNvPr>
          <p:cNvSpPr txBox="1"/>
          <p:nvPr/>
        </p:nvSpPr>
        <p:spPr>
          <a:xfrm>
            <a:off x="3498579" y="1944328"/>
            <a:ext cx="65353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Электронная почта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44DA46AB-CAA6-2790-7A9A-E0F6EDC81FE6}"/>
              </a:ext>
            </a:extLst>
          </p:cNvPr>
          <p:cNvSpPr txBox="1"/>
          <p:nvPr/>
        </p:nvSpPr>
        <p:spPr>
          <a:xfrm>
            <a:off x="3191075" y="1468008"/>
            <a:ext cx="559133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Дата рождения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2D8D2177-AE4E-2B17-805B-2512BA907D2E}"/>
              </a:ext>
            </a:extLst>
          </p:cNvPr>
          <p:cNvSpPr txBox="1"/>
          <p:nvPr/>
        </p:nvSpPr>
        <p:spPr>
          <a:xfrm>
            <a:off x="1308962" y="2029209"/>
            <a:ext cx="172299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" dirty="0">
                <a:solidFill>
                  <a:srgbClr val="FF0000"/>
                </a:solidFill>
              </a:rPr>
              <a:t>Сберегательный план и разовая покупка</a:t>
            </a:r>
            <a:r>
              <a:rPr lang="de-DE" sz="400" dirty="0">
                <a:solidFill>
                  <a:srgbClr val="FF0000"/>
                </a:solidFill>
              </a:rPr>
              <a:t> (</a:t>
            </a:r>
            <a:r>
              <a:rPr lang="az-Cyrl-AZ" sz="400" dirty="0">
                <a:solidFill>
                  <a:srgbClr val="FF0000"/>
                </a:solidFill>
              </a:rPr>
              <a:t>Золото, серебро</a:t>
            </a:r>
            <a:r>
              <a:rPr lang="de-DE" sz="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38BC66E7-55B5-0502-DB46-A8102C257B86}"/>
              </a:ext>
            </a:extLst>
          </p:cNvPr>
          <p:cNvSpPr txBox="1"/>
          <p:nvPr/>
        </p:nvSpPr>
        <p:spPr>
          <a:xfrm>
            <a:off x="1249020" y="686667"/>
            <a:ext cx="21847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solidFill>
                  <a:srgbClr val="FF0000"/>
                </a:solidFill>
              </a:rPr>
              <a:t>Заявка на покупку драгоценных металлов</a:t>
            </a:r>
            <a:endParaRPr lang="de-DE" sz="700" dirty="0">
              <a:solidFill>
                <a:srgbClr val="FF0000"/>
              </a:solidFill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12F9D06B-04FF-914D-1519-B1A3CE826C9B}"/>
              </a:ext>
            </a:extLst>
          </p:cNvPr>
          <p:cNvSpPr txBox="1"/>
          <p:nvPr/>
        </p:nvSpPr>
        <p:spPr>
          <a:xfrm>
            <a:off x="478010" y="4429497"/>
            <a:ext cx="131406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Мужчина </a:t>
            </a:r>
            <a:r>
              <a:rPr lang="de-DE" sz="400" dirty="0">
                <a:solidFill>
                  <a:srgbClr val="FF0000"/>
                </a:solidFill>
              </a:rPr>
              <a:t> </a:t>
            </a:r>
            <a:r>
              <a:rPr lang="az-Cyrl-AZ" sz="400" dirty="0">
                <a:solidFill>
                  <a:srgbClr val="FF0000"/>
                </a:solidFill>
              </a:rPr>
              <a:t>Женщина </a:t>
            </a:r>
            <a:r>
              <a:rPr lang="de-DE" sz="400" dirty="0">
                <a:solidFill>
                  <a:srgbClr val="FF0000"/>
                </a:solidFill>
              </a:rPr>
              <a:t> </a:t>
            </a:r>
            <a:r>
              <a:rPr lang="az-Cyrl-AZ" sz="400" dirty="0">
                <a:solidFill>
                  <a:srgbClr val="FF0000"/>
                </a:solidFill>
              </a:rPr>
              <a:t>Фирма</a:t>
            </a:r>
            <a:r>
              <a:rPr lang="de-DE" sz="400" dirty="0" err="1">
                <a:solidFill>
                  <a:srgbClr val="FF0000"/>
                </a:solidFill>
              </a:rPr>
              <a:t>vv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B7786311-A54F-D893-2CE3-80AF558C3C49}"/>
              </a:ext>
            </a:extLst>
          </p:cNvPr>
          <p:cNvSpPr txBox="1"/>
          <p:nvPr/>
        </p:nvSpPr>
        <p:spPr>
          <a:xfrm>
            <a:off x="2508303" y="2200070"/>
            <a:ext cx="74822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Ежемесячное вложение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F57A09A4-7714-2FDE-BA8D-C280A48658CF}"/>
              </a:ext>
            </a:extLst>
          </p:cNvPr>
          <p:cNvSpPr txBox="1"/>
          <p:nvPr/>
        </p:nvSpPr>
        <p:spPr>
          <a:xfrm>
            <a:off x="3974735" y="2306172"/>
            <a:ext cx="691582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Мин</a:t>
            </a:r>
            <a:r>
              <a:rPr lang="de-DE" sz="300" dirty="0">
                <a:solidFill>
                  <a:srgbClr val="FF0000"/>
                </a:solidFill>
              </a:rPr>
              <a:t>.</a:t>
            </a:r>
            <a:r>
              <a:rPr lang="az-Cyrl-AZ" sz="300" dirty="0">
                <a:solidFill>
                  <a:srgbClr val="FF0000"/>
                </a:solidFill>
              </a:rPr>
              <a:t> </a:t>
            </a:r>
            <a:r>
              <a:rPr lang="de-DE" sz="300" dirty="0">
                <a:solidFill>
                  <a:srgbClr val="FF0000"/>
                </a:solidFill>
              </a:rPr>
              <a:t>1.000</a:t>
            </a:r>
            <a:r>
              <a:rPr lang="az-Cyrl-AZ" sz="300" dirty="0">
                <a:solidFill>
                  <a:srgbClr val="FF0000"/>
                </a:solidFill>
              </a:rPr>
              <a:t> € за вид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8780DD05-7226-DE77-67BC-51A8C54F7B34}"/>
              </a:ext>
            </a:extLst>
          </p:cNvPr>
          <p:cNvSpPr txBox="1"/>
          <p:nvPr/>
        </p:nvSpPr>
        <p:spPr>
          <a:xfrm>
            <a:off x="3509955" y="2194652"/>
            <a:ext cx="70115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Одноразовая покупка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F743FD39-C018-6E0D-23D0-11C96F053864}"/>
              </a:ext>
            </a:extLst>
          </p:cNvPr>
          <p:cNvSpPr txBox="1"/>
          <p:nvPr/>
        </p:nvSpPr>
        <p:spPr>
          <a:xfrm>
            <a:off x="2905182" y="2306173"/>
            <a:ext cx="604773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Мин</a:t>
            </a:r>
            <a:r>
              <a:rPr lang="de-DE" sz="300" dirty="0">
                <a:solidFill>
                  <a:srgbClr val="FF0000"/>
                </a:solidFill>
              </a:rPr>
              <a:t>.</a:t>
            </a:r>
            <a:r>
              <a:rPr lang="az-Cyrl-AZ" sz="300" dirty="0">
                <a:solidFill>
                  <a:srgbClr val="FF0000"/>
                </a:solidFill>
              </a:rPr>
              <a:t> 25 € за вид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571B02C6-6CC8-A9EE-3DE1-B9667081CA49}"/>
              </a:ext>
            </a:extLst>
          </p:cNvPr>
          <p:cNvSpPr txBox="1"/>
          <p:nvPr/>
        </p:nvSpPr>
        <p:spPr>
          <a:xfrm>
            <a:off x="1450256" y="2684509"/>
            <a:ext cx="59756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Золотые монеты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9D3E46FE-0B2A-AB11-D55D-16618CC23AE9}"/>
              </a:ext>
            </a:extLst>
          </p:cNvPr>
          <p:cNvSpPr txBox="1"/>
          <p:nvPr/>
        </p:nvSpPr>
        <p:spPr>
          <a:xfrm>
            <a:off x="1447312" y="2522913"/>
            <a:ext cx="41167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Серебро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F158DAF9-7DAA-8E68-A8D8-710F8FF739BB}"/>
              </a:ext>
            </a:extLst>
          </p:cNvPr>
          <p:cNvSpPr txBox="1"/>
          <p:nvPr/>
        </p:nvSpPr>
        <p:spPr>
          <a:xfrm>
            <a:off x="1447312" y="2362542"/>
            <a:ext cx="386781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Золото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393F8065-3C3C-16C7-A407-C114DBB75998}"/>
              </a:ext>
            </a:extLst>
          </p:cNvPr>
          <p:cNvSpPr txBox="1"/>
          <p:nvPr/>
        </p:nvSpPr>
        <p:spPr>
          <a:xfrm>
            <a:off x="1360267" y="3727785"/>
            <a:ext cx="67736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Информация о счете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F7609D98-A35C-EEBD-6056-46404D165C72}"/>
              </a:ext>
            </a:extLst>
          </p:cNvPr>
          <p:cNvSpPr txBox="1"/>
          <p:nvPr/>
        </p:nvSpPr>
        <p:spPr>
          <a:xfrm>
            <a:off x="1392155" y="3221889"/>
            <a:ext cx="1314062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" dirty="0">
                <a:solidFill>
                  <a:srgbClr val="FF0000"/>
                </a:solidFill>
              </a:rPr>
              <a:t>Я желаю получить фиксированный срок в    </a:t>
            </a:r>
            <a:r>
              <a:rPr lang="de-DE" sz="300" dirty="0">
                <a:solidFill>
                  <a:srgbClr val="FF0000"/>
                </a:solidFill>
              </a:rPr>
              <a:t>                         </a:t>
            </a:r>
            <a:r>
              <a:rPr lang="ru-RU" sz="300" dirty="0">
                <a:solidFill>
                  <a:srgbClr val="FF0000"/>
                </a:solidFill>
              </a:rPr>
              <a:t>лет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C44CEDC4-DE09-7916-4875-A14B2ED56D5E}"/>
              </a:ext>
            </a:extLst>
          </p:cNvPr>
          <p:cNvSpPr txBox="1"/>
          <p:nvPr/>
        </p:nvSpPr>
        <p:spPr>
          <a:xfrm>
            <a:off x="3166135" y="2375375"/>
            <a:ext cx="440529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Ежемесячно</a:t>
            </a:r>
            <a:r>
              <a:rPr lang="de-DE" sz="300" dirty="0">
                <a:solidFill>
                  <a:srgbClr val="FF0000"/>
                </a:solidFill>
              </a:rPr>
              <a:t> €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42912AC3-5719-04A3-8DB5-EF213711AF5E}"/>
              </a:ext>
            </a:extLst>
          </p:cNvPr>
          <p:cNvSpPr txBox="1"/>
          <p:nvPr/>
        </p:nvSpPr>
        <p:spPr>
          <a:xfrm>
            <a:off x="1448296" y="2843178"/>
            <a:ext cx="67365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Серебряные монеты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FB86A743-E259-B78F-E77E-096C5261BA6F}"/>
              </a:ext>
            </a:extLst>
          </p:cNvPr>
          <p:cNvSpPr txBox="1"/>
          <p:nvPr/>
        </p:nvSpPr>
        <p:spPr>
          <a:xfrm>
            <a:off x="2587490" y="3822784"/>
            <a:ext cx="422181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Предоплата 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0E22AB65-504D-0BD0-6660-54EC52C0E9F3}"/>
              </a:ext>
            </a:extLst>
          </p:cNvPr>
          <p:cNvSpPr txBox="1"/>
          <p:nvPr/>
        </p:nvSpPr>
        <p:spPr>
          <a:xfrm>
            <a:off x="2507119" y="3579184"/>
            <a:ext cx="776391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Разовая плата за покупку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BED112E9-44F5-AA59-791D-B3FE6E549A8F}"/>
              </a:ext>
            </a:extLst>
          </p:cNvPr>
          <p:cNvSpPr txBox="1"/>
          <p:nvPr/>
        </p:nvSpPr>
        <p:spPr>
          <a:xfrm>
            <a:off x="3135011" y="3320139"/>
            <a:ext cx="569635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Начало оплаты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5CFEAB10-057F-04B5-223F-BE869F3899DE}"/>
              </a:ext>
            </a:extLst>
          </p:cNvPr>
          <p:cNvSpPr txBox="1"/>
          <p:nvPr/>
        </p:nvSpPr>
        <p:spPr>
          <a:xfrm>
            <a:off x="2504646" y="3354453"/>
            <a:ext cx="801072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Планируемая сумма сбережений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0B237F97-B8D4-42F3-FA0F-6ECBB4226A55}"/>
              </a:ext>
            </a:extLst>
          </p:cNvPr>
          <p:cNvSpPr txBox="1"/>
          <p:nvPr/>
        </p:nvSpPr>
        <p:spPr>
          <a:xfrm>
            <a:off x="3162981" y="2543587"/>
            <a:ext cx="440529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Ежемесячно</a:t>
            </a:r>
            <a:r>
              <a:rPr lang="de-DE" sz="300" dirty="0">
                <a:solidFill>
                  <a:srgbClr val="FF0000"/>
                </a:solidFill>
              </a:rPr>
              <a:t> €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8BC2FFC7-645B-4F1E-00FD-6FC8310A1F3B}"/>
              </a:ext>
            </a:extLst>
          </p:cNvPr>
          <p:cNvSpPr txBox="1"/>
          <p:nvPr/>
        </p:nvSpPr>
        <p:spPr>
          <a:xfrm>
            <a:off x="3162980" y="2708015"/>
            <a:ext cx="440529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Ежемесячно</a:t>
            </a:r>
            <a:r>
              <a:rPr lang="de-DE" sz="300" dirty="0">
                <a:solidFill>
                  <a:srgbClr val="FF0000"/>
                </a:solidFill>
              </a:rPr>
              <a:t> €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ADB3B0FA-9F45-D84E-CB26-E0F1B94CCF8A}"/>
              </a:ext>
            </a:extLst>
          </p:cNvPr>
          <p:cNvSpPr txBox="1"/>
          <p:nvPr/>
        </p:nvSpPr>
        <p:spPr>
          <a:xfrm>
            <a:off x="3162979" y="2865081"/>
            <a:ext cx="440529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Ежемесячно</a:t>
            </a:r>
            <a:r>
              <a:rPr lang="de-DE" sz="300" dirty="0">
                <a:solidFill>
                  <a:srgbClr val="FF0000"/>
                </a:solidFill>
              </a:rPr>
              <a:t> €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E9D2CBA2-B0C8-CBC4-A554-889F888EE239}"/>
              </a:ext>
            </a:extLst>
          </p:cNvPr>
          <p:cNvSpPr txBox="1"/>
          <p:nvPr/>
        </p:nvSpPr>
        <p:spPr>
          <a:xfrm>
            <a:off x="3168994" y="3053196"/>
            <a:ext cx="440529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Ежемесячно</a:t>
            </a:r>
            <a:r>
              <a:rPr lang="de-DE" sz="300" dirty="0">
                <a:solidFill>
                  <a:srgbClr val="FF0000"/>
                </a:solidFill>
              </a:rPr>
              <a:t> €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A68ED5CA-DF00-7E47-7E65-F093D4D92CDF}"/>
              </a:ext>
            </a:extLst>
          </p:cNvPr>
          <p:cNvSpPr txBox="1"/>
          <p:nvPr/>
        </p:nvSpPr>
        <p:spPr>
          <a:xfrm>
            <a:off x="6070054" y="3225591"/>
            <a:ext cx="493980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FF0000"/>
                </a:solidFill>
              </a:rPr>
              <a:t>Прошу компанию заключить договор хранения в соответствии с разделом III. общих условий компании, чтобы во исполнение договора купли-продажи я ежемесячно получал доли совместного владения в соответствии с долями в металлах, находящихся на совместном хранении. Ежемесячная поставка металлов осуществляется в депозитарий в соответствии с более подробными условиями III.2.(5) общих условий компании. Размер оплаты компании за хранение установлен в III. 2.(5) общих условий компании.</a:t>
            </a:r>
            <a:endParaRPr lang="de-DE" sz="900" dirty="0">
              <a:solidFill>
                <a:srgbClr val="FF0000"/>
              </a:solidFill>
            </a:endParaRP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D3C57C5E-10FC-5460-E670-E758ED2AE60F}"/>
              </a:ext>
            </a:extLst>
          </p:cNvPr>
          <p:cNvSpPr txBox="1"/>
          <p:nvPr/>
        </p:nvSpPr>
        <p:spPr>
          <a:xfrm>
            <a:off x="1446473" y="3966577"/>
            <a:ext cx="2940504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" dirty="0">
                <a:solidFill>
                  <a:srgbClr val="FF0000"/>
                </a:solidFill>
              </a:rPr>
              <a:t>Прошу компанию заключить договор купли-продажи в соответствии с разделом II. общих условий компании.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6CB522D1-EFAA-EDD2-ACD5-E8119137ECA6}"/>
              </a:ext>
            </a:extLst>
          </p:cNvPr>
          <p:cNvSpPr txBox="1"/>
          <p:nvPr/>
        </p:nvSpPr>
        <p:spPr>
          <a:xfrm>
            <a:off x="3506999" y="3592088"/>
            <a:ext cx="1314062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" dirty="0">
                <a:solidFill>
                  <a:srgbClr val="FF0000"/>
                </a:solidFill>
              </a:rPr>
              <a:t>Общая сумма (общая стоимость покупки + комиссия)</a:t>
            </a:r>
            <a:endParaRPr lang="de-DE" sz="300" dirty="0">
              <a:solidFill>
                <a:srgbClr val="FF0000"/>
              </a:solidFill>
            </a:endParaRP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569D30AF-F8F9-AE1D-F1EB-F0D911FE7D14}"/>
              </a:ext>
            </a:extLst>
          </p:cNvPr>
          <p:cNvSpPr txBox="1"/>
          <p:nvPr/>
        </p:nvSpPr>
        <p:spPr>
          <a:xfrm>
            <a:off x="1382017" y="3021911"/>
            <a:ext cx="976403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Общая стоимость приобретения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B340F0A8-2687-6B51-D048-3382AE3CA6CF}"/>
              </a:ext>
            </a:extLst>
          </p:cNvPr>
          <p:cNvSpPr txBox="1"/>
          <p:nvPr/>
        </p:nvSpPr>
        <p:spPr>
          <a:xfrm>
            <a:off x="3507028" y="3354453"/>
            <a:ext cx="540180" cy="1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300" dirty="0">
                <a:solidFill>
                  <a:srgbClr val="FF0000"/>
                </a:solidFill>
              </a:rPr>
              <a:t>Оплата за покупку</a:t>
            </a:r>
            <a:endParaRPr lang="de-DE" sz="300" dirty="0">
              <a:solidFill>
                <a:srgbClr val="FF0000"/>
              </a:solidFill>
            </a:endParaRPr>
          </a:p>
        </p:txBody>
      </p:sp>
      <p:cxnSp>
        <p:nvCxnSpPr>
          <p:cNvPr id="129" name="Gerader Verbinder 128">
            <a:extLst>
              <a:ext uri="{FF2B5EF4-FFF2-40B4-BE49-F238E27FC236}">
                <a16:creationId xmlns:a16="http://schemas.microsoft.com/office/drawing/2014/main" id="{F38296CF-C916-DE9F-A956-106D8A230E90}"/>
              </a:ext>
            </a:extLst>
          </p:cNvPr>
          <p:cNvCxnSpPr/>
          <p:nvPr/>
        </p:nvCxnSpPr>
        <p:spPr>
          <a:xfrm>
            <a:off x="4616450" y="4216400"/>
            <a:ext cx="14598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feld 129">
            <a:extLst>
              <a:ext uri="{FF2B5EF4-FFF2-40B4-BE49-F238E27FC236}">
                <a16:creationId xmlns:a16="http://schemas.microsoft.com/office/drawing/2014/main" id="{80A2BA86-FAAC-FCF4-966B-B140B1BA2A62}"/>
              </a:ext>
            </a:extLst>
          </p:cNvPr>
          <p:cNvSpPr txBox="1"/>
          <p:nvPr/>
        </p:nvSpPr>
        <p:spPr>
          <a:xfrm>
            <a:off x="2050305" y="4862821"/>
            <a:ext cx="131406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" dirty="0">
                <a:solidFill>
                  <a:srgbClr val="FF0000"/>
                </a:solidFill>
              </a:rPr>
              <a:t>Владелец счета для обратных переводов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31" name="Textfeld 130">
            <a:extLst>
              <a:ext uri="{FF2B5EF4-FFF2-40B4-BE49-F238E27FC236}">
                <a16:creationId xmlns:a16="http://schemas.microsoft.com/office/drawing/2014/main" id="{495ED9B0-23F9-6636-7891-693AAD5AA358}"/>
              </a:ext>
            </a:extLst>
          </p:cNvPr>
          <p:cNvSpPr txBox="1"/>
          <p:nvPr/>
        </p:nvSpPr>
        <p:spPr>
          <a:xfrm>
            <a:off x="3364367" y="4636242"/>
            <a:ext cx="635031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Подпись клиента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D2F92D19-6966-B17B-60CE-D0927D01B52F}"/>
              </a:ext>
            </a:extLst>
          </p:cNvPr>
          <p:cNvSpPr txBox="1"/>
          <p:nvPr/>
        </p:nvSpPr>
        <p:spPr>
          <a:xfrm>
            <a:off x="2518248" y="4639765"/>
            <a:ext cx="37934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Дата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D0E9F6C8-1F7A-2B42-0846-1C61F2FBCA7C}"/>
              </a:ext>
            </a:extLst>
          </p:cNvPr>
          <p:cNvSpPr txBox="1"/>
          <p:nvPr/>
        </p:nvSpPr>
        <p:spPr>
          <a:xfrm>
            <a:off x="6070054" y="4357469"/>
            <a:ext cx="4918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FF0000"/>
                </a:solidFill>
              </a:rPr>
              <a:t>Закупочные цены в евро/грамм/унция, используемые для определения месячного количества проданного металла, определяются на основании текущих прайс-листов на сайте www.goldengates.de/de/preise в сроки, указанные в пункте II.4.(2) общих положений и условий.</a:t>
            </a:r>
            <a:endParaRPr lang="de-DE" sz="900" dirty="0">
              <a:solidFill>
                <a:srgbClr val="FF0000"/>
              </a:solidFill>
            </a:endParaRPr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2C70413B-FD1A-6C69-7265-17FDA2C25ABB}"/>
              </a:ext>
            </a:extLst>
          </p:cNvPr>
          <p:cNvSpPr txBox="1"/>
          <p:nvPr/>
        </p:nvSpPr>
        <p:spPr>
          <a:xfrm>
            <a:off x="1442776" y="4226554"/>
            <a:ext cx="234395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" dirty="0">
                <a:solidFill>
                  <a:srgbClr val="FF0000"/>
                </a:solidFill>
              </a:rPr>
              <a:t>Я желаю, чтобы золотые слитки/золотые монеты/серебряные монеты были доставлены по месту моего жительства</a:t>
            </a:r>
            <a:r>
              <a:rPr lang="ru-RU" sz="400" dirty="0">
                <a:solidFill>
                  <a:srgbClr val="FF0000"/>
                </a:solidFill>
              </a:rPr>
              <a:t>.</a:t>
            </a:r>
            <a:endParaRPr lang="de-DE" sz="400" dirty="0">
              <a:solidFill>
                <a:srgbClr val="FF0000"/>
              </a:solidFill>
            </a:endParaRPr>
          </a:p>
        </p:txBody>
      </p:sp>
      <p:cxnSp>
        <p:nvCxnSpPr>
          <p:cNvPr id="135" name="Gerader Verbinder 134">
            <a:extLst>
              <a:ext uri="{FF2B5EF4-FFF2-40B4-BE49-F238E27FC236}">
                <a16:creationId xmlns:a16="http://schemas.microsoft.com/office/drawing/2014/main" id="{485B5658-EB52-D968-33FD-B2B1DE850266}"/>
              </a:ext>
            </a:extLst>
          </p:cNvPr>
          <p:cNvCxnSpPr/>
          <p:nvPr/>
        </p:nvCxnSpPr>
        <p:spPr>
          <a:xfrm>
            <a:off x="4610234" y="4451350"/>
            <a:ext cx="14598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feld 135">
            <a:extLst>
              <a:ext uri="{FF2B5EF4-FFF2-40B4-BE49-F238E27FC236}">
                <a16:creationId xmlns:a16="http://schemas.microsoft.com/office/drawing/2014/main" id="{A6EF90C7-C405-336A-4FCD-F0AD5CDF4725}"/>
              </a:ext>
            </a:extLst>
          </p:cNvPr>
          <p:cNvSpPr txBox="1"/>
          <p:nvPr/>
        </p:nvSpPr>
        <p:spPr>
          <a:xfrm>
            <a:off x="1462008" y="4641438"/>
            <a:ext cx="33206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Город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BEC0C6AF-6283-D62E-A678-B3BBCE6C3333}"/>
              </a:ext>
            </a:extLst>
          </p:cNvPr>
          <p:cNvSpPr txBox="1"/>
          <p:nvPr/>
        </p:nvSpPr>
        <p:spPr>
          <a:xfrm>
            <a:off x="1311751" y="5454962"/>
            <a:ext cx="58902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Золотые слитки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C22EF295-7CCE-E4E4-D088-37E4E0739588}"/>
              </a:ext>
            </a:extLst>
          </p:cNvPr>
          <p:cNvSpPr txBox="1"/>
          <p:nvPr/>
        </p:nvSpPr>
        <p:spPr>
          <a:xfrm>
            <a:off x="1309301" y="5152963"/>
            <a:ext cx="262427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Комментарии</a:t>
            </a:r>
            <a:r>
              <a:rPr lang="de-DE" sz="400" dirty="0">
                <a:solidFill>
                  <a:srgbClr val="FF0000"/>
                </a:solidFill>
              </a:rPr>
              <a:t>  </a:t>
            </a:r>
            <a:r>
              <a:rPr lang="ru-RU" sz="400" dirty="0">
                <a:solidFill>
                  <a:srgbClr val="FF0000"/>
                </a:solidFill>
              </a:rPr>
              <a:t>При разовой покупке укажите желаемые размеры золотых слитков и золотых монет: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FA03044F-F4BA-376C-1C23-425137DF404A}"/>
              </a:ext>
            </a:extLst>
          </p:cNvPr>
          <p:cNvSpPr txBox="1"/>
          <p:nvPr/>
        </p:nvSpPr>
        <p:spPr>
          <a:xfrm>
            <a:off x="1305938" y="5664408"/>
            <a:ext cx="58652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Золотые монеты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443C8056-B628-25C1-8355-D62D99EB0690}"/>
              </a:ext>
            </a:extLst>
          </p:cNvPr>
          <p:cNvSpPr txBox="1"/>
          <p:nvPr/>
        </p:nvSpPr>
        <p:spPr>
          <a:xfrm>
            <a:off x="1423979" y="5765575"/>
            <a:ext cx="37323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Кол-во</a:t>
            </a:r>
            <a:endParaRPr lang="de-DE" sz="400" dirty="0">
              <a:solidFill>
                <a:srgbClr val="FF0000"/>
              </a:solidFill>
            </a:endParaRPr>
          </a:p>
        </p:txBody>
      </p:sp>
      <p:sp>
        <p:nvSpPr>
          <p:cNvPr id="141" name="Textfeld 140">
            <a:extLst>
              <a:ext uri="{FF2B5EF4-FFF2-40B4-BE49-F238E27FC236}">
                <a16:creationId xmlns:a16="http://schemas.microsoft.com/office/drawing/2014/main" id="{787A2247-E1F8-1439-6447-EC9C918714A6}"/>
              </a:ext>
            </a:extLst>
          </p:cNvPr>
          <p:cNvSpPr txBox="1"/>
          <p:nvPr/>
        </p:nvSpPr>
        <p:spPr>
          <a:xfrm>
            <a:off x="1418568" y="5547806"/>
            <a:ext cx="373234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400" dirty="0">
                <a:solidFill>
                  <a:srgbClr val="FF0000"/>
                </a:solidFill>
              </a:rPr>
              <a:t>Кол-во</a:t>
            </a:r>
            <a:endParaRPr lang="de-DE" sz="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09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14A5768-EA51-48A2-8E17-AE20B9FE0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D70F1A8-626B-430B-AACC-E280EB946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D9D2887-DD9B-48D0-9844-B5D2024C7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90C04EA-C56F-4932-AB66-F426CACB4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CF894E2-AF43-4E3B-94A7-890F7AD25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C292B8-EA04-4F65-8D17-4954B29EE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6744D-59AC-407B-977F-9F7B798903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BFD4FA3-B553-4776-83CC-43156375A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145C5FE-691A-4620-9B50-AFE8DBB10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4E186B6-4496-412B-993D-EBA54ACE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7CCFC45-B62F-4FB2-8A1C-24299AB6A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3E987B3-0DB8-4E10-8F2F-939C9975E9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0CF3A0F-1366-43D4-B9ED-39506390F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3370E57-5DAF-4AD1-A44A-32A93556E9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438A8C5-7279-4DA9-B1BA-5A76E020C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119694A-5560-4890-99CF-E4B89F5F1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A41929D-D2D8-4211-8E30-449C7F67E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346B496-7BD4-408E-9387-4B2DBD88DB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F4954B0-8891-4B5C-B5C2-2B098DA9D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E2F714F-4C40-46D7-A9B0-5A41FCE1CC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B45C2AB-7F9E-4A2B-845D-39DA52F78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7540879-E48F-44C9-8978-75F20ECA8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99A807C-71D8-48EB-B90A-18ABEC581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7DBB3B2-0577-449E-822F-EC7F39931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E9C75EC-55AD-4526-81DC-A716FD738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EC495AC-53AC-46EB-AF18-9F9B72454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476CB3D-FE8C-4CAF-B287-0576A80CC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34B38EE-AF53-4E0C-A55A-A17CC17EF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7DE7212-9D6E-4F4E-A073-5B5B858AF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7C6AD08-49F6-4369-9405-2E06CED9F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4E501EB-B771-494E-8AF3-5350560EB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EA122D9-8BE6-498E-AB20-311EBD5EF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ight Triangle 46">
            <a:extLst>
              <a:ext uri="{FF2B5EF4-FFF2-40B4-BE49-F238E27FC236}">
                <a16:creationId xmlns:a16="http://schemas.microsoft.com/office/drawing/2014/main" id="{5FB205E9-694A-469E-97E7-7339DE0BC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6293591" y="-284145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4CE802-2590-BEB0-3CC6-50797E3D9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230" y="1972070"/>
            <a:ext cx="4916971" cy="4033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900" dirty="0">
                <a:solidFill>
                  <a:srgbClr val="FF0000"/>
                </a:solidFill>
              </a:rPr>
              <a:t>Примечание о комиссии за покупку при заключении договоров поставки в рассрочку</a:t>
            </a:r>
            <a:endParaRPr lang="de-DE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900" dirty="0">
                <a:solidFill>
                  <a:srgbClr val="FF0000"/>
                </a:solidFill>
              </a:rPr>
              <a:t>Прямая справка:Согласованная с Golden Gates Edelmetalle AG покупная плата не может быть возвращена клиентом полностью или частично, если договор поставки в рассрочку расторгается досрочно до истечения любого согласованного фиксированного срока в соответствии с II.7.(8) общих условий Golden Gates Edelmetalle AG.</a:t>
            </a:r>
            <a:endParaRPr lang="en-US" sz="900" dirty="0">
              <a:solidFill>
                <a:srgbClr val="FF0000"/>
              </a:solidFill>
            </a:endParaRPr>
          </a:p>
        </p:txBody>
      </p:sp>
      <p:pic>
        <p:nvPicPr>
          <p:cNvPr id="5" name="Inhaltsplatzhalter 4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2F1BE627-FD31-F0C4-6F0C-1929EB00E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715" y="721081"/>
            <a:ext cx="3890930" cy="544186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65CD556-8284-5101-6777-EA6A9EC59F96}"/>
              </a:ext>
            </a:extLst>
          </p:cNvPr>
          <p:cNvSpPr txBox="1"/>
          <p:nvPr/>
        </p:nvSpPr>
        <p:spPr>
          <a:xfrm>
            <a:off x="948550" y="827299"/>
            <a:ext cx="2589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solidFill>
                  <a:srgbClr val="FF0000"/>
                </a:solidFill>
              </a:rPr>
              <a:t>Дополнительная информация о предложении о покупке</a:t>
            </a:r>
            <a:endParaRPr lang="de-DE" sz="700" dirty="0">
              <a:solidFill>
                <a:srgbClr val="FF000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41A30FC-7B17-C5AC-8FB9-2AD10A43B5DD}"/>
              </a:ext>
            </a:extLst>
          </p:cNvPr>
          <p:cNvSpPr txBox="1"/>
          <p:nvPr/>
        </p:nvSpPr>
        <p:spPr>
          <a:xfrm>
            <a:off x="947113" y="1311414"/>
            <a:ext cx="5150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solidFill>
                  <a:srgbClr val="FF0000"/>
                </a:solidFill>
              </a:rPr>
              <a:t>Клиент</a:t>
            </a:r>
            <a:endParaRPr lang="de-DE" sz="700" dirty="0">
              <a:solidFill>
                <a:srgbClr val="FF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419B9CA-8B06-5CF4-B85F-3817AAB0B61D}"/>
              </a:ext>
            </a:extLst>
          </p:cNvPr>
          <p:cNvSpPr txBox="1"/>
          <p:nvPr/>
        </p:nvSpPr>
        <p:spPr>
          <a:xfrm>
            <a:off x="1138737" y="1806843"/>
            <a:ext cx="6481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Фамилия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E48A833-C468-1194-ABD0-F33386817CF6}"/>
              </a:ext>
            </a:extLst>
          </p:cNvPr>
          <p:cNvSpPr txBox="1"/>
          <p:nvPr/>
        </p:nvSpPr>
        <p:spPr>
          <a:xfrm>
            <a:off x="1205710" y="1991509"/>
            <a:ext cx="36962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Имя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8334AAF-5D62-9528-D020-683A770E8A84}"/>
              </a:ext>
            </a:extLst>
          </p:cNvPr>
          <p:cNvSpPr txBox="1"/>
          <p:nvPr/>
        </p:nvSpPr>
        <p:spPr>
          <a:xfrm>
            <a:off x="3132950" y="1991509"/>
            <a:ext cx="11397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Почтовый индекс, город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0277396-EAAE-EE2E-B763-B6F98650B0E8}"/>
              </a:ext>
            </a:extLst>
          </p:cNvPr>
          <p:cNvSpPr txBox="1"/>
          <p:nvPr/>
        </p:nvSpPr>
        <p:spPr>
          <a:xfrm>
            <a:off x="3409564" y="1794801"/>
            <a:ext cx="8015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Улица, № дома</a:t>
            </a:r>
            <a:endParaRPr lang="de-DE" sz="600" dirty="0">
              <a:solidFill>
                <a:srgbClr val="FF0000"/>
              </a:solidFill>
            </a:endParaRPr>
          </a:p>
        </p:txBody>
      </p: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B7CB8E81-7B66-1A90-7DA6-B6118BCF0990}"/>
              </a:ext>
            </a:extLst>
          </p:cNvPr>
          <p:cNvCxnSpPr/>
          <p:nvPr/>
        </p:nvCxnSpPr>
        <p:spPr>
          <a:xfrm>
            <a:off x="4921250" y="2343240"/>
            <a:ext cx="11519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>
            <a:extLst>
              <a:ext uri="{FF2B5EF4-FFF2-40B4-BE49-F238E27FC236}">
                <a16:creationId xmlns:a16="http://schemas.microsoft.com/office/drawing/2014/main" id="{C4DDA9CA-F984-048F-361A-3E09D264B155}"/>
              </a:ext>
            </a:extLst>
          </p:cNvPr>
          <p:cNvSpPr txBox="1"/>
          <p:nvPr/>
        </p:nvSpPr>
        <p:spPr>
          <a:xfrm>
            <a:off x="954391" y="2745083"/>
            <a:ext cx="13017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600" dirty="0">
                <a:solidFill>
                  <a:srgbClr val="FF0000"/>
                </a:solidFill>
              </a:rPr>
              <a:t>Извещение о подтверждении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6C15EAD-E04C-11F0-B48B-F9DA4D493200}"/>
              </a:ext>
            </a:extLst>
          </p:cNvPr>
          <p:cNvSpPr txBox="1"/>
          <p:nvPr/>
        </p:nvSpPr>
        <p:spPr>
          <a:xfrm>
            <a:off x="946782" y="2923274"/>
            <a:ext cx="8826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600" dirty="0">
                <a:solidFill>
                  <a:srgbClr val="FF0000"/>
                </a:solidFill>
              </a:rPr>
              <a:t>Я подтверждаю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4EF43DF-DD0B-FA0A-A614-50326BF3043D}"/>
              </a:ext>
            </a:extLst>
          </p:cNvPr>
          <p:cNvSpPr txBox="1"/>
          <p:nvPr/>
        </p:nvSpPr>
        <p:spPr>
          <a:xfrm>
            <a:off x="932054" y="3077265"/>
            <a:ext cx="32947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что следующие документы были переданы мне сегодня,     </a:t>
            </a:r>
            <a:r>
              <a:rPr lang="de-DE" sz="600" dirty="0">
                <a:solidFill>
                  <a:srgbClr val="FF0000"/>
                </a:solidFill>
              </a:rPr>
              <a:t>  </a:t>
            </a:r>
            <a:r>
              <a:rPr lang="ru-RU" sz="600" dirty="0">
                <a:solidFill>
                  <a:srgbClr val="FF0000"/>
                </a:solidFill>
              </a:rPr>
              <a:t> , до заключения договора: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5F94737D-9A00-F402-8C2D-E67DD78FE527}"/>
              </a:ext>
            </a:extLst>
          </p:cNvPr>
          <p:cNvSpPr txBox="1"/>
          <p:nvPr/>
        </p:nvSpPr>
        <p:spPr>
          <a:xfrm>
            <a:off x="6070065" y="3193177"/>
            <a:ext cx="40429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FF0000"/>
                </a:solidFill>
              </a:rPr>
              <a:t>Справка о плате за покупку при заключении сберегательного договора</a:t>
            </a:r>
            <a:endParaRPr lang="de-DE" sz="900" dirty="0">
              <a:solidFill>
                <a:srgbClr val="FF0000"/>
              </a:solidFill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35B8B76E-4CA9-75E5-634E-AD2573B4DAB1}"/>
              </a:ext>
            </a:extLst>
          </p:cNvPr>
          <p:cNvSpPr txBox="1"/>
          <p:nvPr/>
        </p:nvSpPr>
        <p:spPr>
          <a:xfrm>
            <a:off x="2977294" y="3477919"/>
            <a:ext cx="28731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Образец заявления о расторжении договора об охране имущества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ADBF2D0-E34E-FCCF-8FA3-91F9D8FC6150}"/>
              </a:ext>
            </a:extLst>
          </p:cNvPr>
          <p:cNvSpPr txBox="1"/>
          <p:nvPr/>
        </p:nvSpPr>
        <p:spPr>
          <a:xfrm>
            <a:off x="1072033" y="3474604"/>
            <a:ext cx="13354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Общие условия Golden Gates AG</a:t>
            </a:r>
            <a:endParaRPr lang="de-DE" sz="600" dirty="0">
              <a:solidFill>
                <a:srgbClr val="FF0000"/>
              </a:solidFill>
            </a:endParaRPr>
          </a:p>
        </p:txBody>
      </p: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61B725DD-2D16-FE63-B047-BF3398E420C2}"/>
              </a:ext>
            </a:extLst>
          </p:cNvPr>
          <p:cNvCxnSpPr>
            <a:cxnSpLocks/>
          </p:cNvCxnSpPr>
          <p:nvPr/>
        </p:nvCxnSpPr>
        <p:spPr>
          <a:xfrm>
            <a:off x="1829481" y="3326374"/>
            <a:ext cx="42405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feld 55">
            <a:extLst>
              <a:ext uri="{FF2B5EF4-FFF2-40B4-BE49-F238E27FC236}">
                <a16:creationId xmlns:a16="http://schemas.microsoft.com/office/drawing/2014/main" id="{243336F5-E6A2-6F82-CDF2-320681D180FB}"/>
              </a:ext>
            </a:extLst>
          </p:cNvPr>
          <p:cNvSpPr txBox="1"/>
          <p:nvPr/>
        </p:nvSpPr>
        <p:spPr>
          <a:xfrm>
            <a:off x="1066988" y="3625917"/>
            <a:ext cx="22572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Правила аннулирования накопительного договора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239F8302-4486-B0CF-BD08-ECA0597D0EFD}"/>
              </a:ext>
            </a:extLst>
          </p:cNvPr>
          <p:cNvSpPr txBox="1"/>
          <p:nvPr/>
        </p:nvSpPr>
        <p:spPr>
          <a:xfrm>
            <a:off x="2972648" y="3295765"/>
            <a:ext cx="22635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Правила аннулирования договора об охране имущества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B698314D-0BEE-E001-BC77-0DA6E50BAD9B}"/>
              </a:ext>
            </a:extLst>
          </p:cNvPr>
          <p:cNvSpPr txBox="1"/>
          <p:nvPr/>
        </p:nvSpPr>
        <p:spPr>
          <a:xfrm>
            <a:off x="1058775" y="3777230"/>
            <a:ext cx="24794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Образец формы расторжения сберегательного контракта</a:t>
            </a:r>
            <a:endParaRPr lang="de-DE" sz="600" dirty="0">
              <a:solidFill>
                <a:srgbClr val="FF0000"/>
              </a:solidFill>
            </a:endParaRPr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59918F83-4CE6-C587-5B79-8DA407741195}"/>
              </a:ext>
            </a:extLst>
          </p:cNvPr>
          <p:cNvCxnSpPr/>
          <p:nvPr/>
        </p:nvCxnSpPr>
        <p:spPr>
          <a:xfrm>
            <a:off x="1829481" y="3326374"/>
            <a:ext cx="0" cy="976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43E0276A-0885-9728-A5D0-F894DD3DAE2B}"/>
              </a:ext>
            </a:extLst>
          </p:cNvPr>
          <p:cNvSpPr txBox="1"/>
          <p:nvPr/>
        </p:nvSpPr>
        <p:spPr>
          <a:xfrm>
            <a:off x="2972648" y="3623405"/>
            <a:ext cx="17757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Политика конфиденциальности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118303D4-8C5D-2CFB-DF6E-7CDE5B26C84B}"/>
              </a:ext>
            </a:extLst>
          </p:cNvPr>
          <p:cNvSpPr txBox="1"/>
          <p:nvPr/>
        </p:nvSpPr>
        <p:spPr>
          <a:xfrm>
            <a:off x="1248802" y="4151706"/>
            <a:ext cx="609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Город, дата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E3419997-3267-021C-DECF-27BD4CEF2428}"/>
              </a:ext>
            </a:extLst>
          </p:cNvPr>
          <p:cNvSpPr txBox="1"/>
          <p:nvPr/>
        </p:nvSpPr>
        <p:spPr>
          <a:xfrm>
            <a:off x="3365472" y="4156298"/>
            <a:ext cx="11397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Подпись клиента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C3671F8-9745-C326-F730-EBCDE7C5B75A}"/>
              </a:ext>
            </a:extLst>
          </p:cNvPr>
          <p:cNvSpPr txBox="1"/>
          <p:nvPr/>
        </p:nvSpPr>
        <p:spPr>
          <a:xfrm>
            <a:off x="940914" y="4320105"/>
            <a:ext cx="11397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Проверка законности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DA694555-57CD-2796-C4D5-4C64006190F5}"/>
              </a:ext>
            </a:extLst>
          </p:cNvPr>
          <p:cNvSpPr txBox="1"/>
          <p:nvPr/>
        </p:nvSpPr>
        <p:spPr>
          <a:xfrm>
            <a:off x="1527017" y="4678541"/>
            <a:ext cx="50424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FF0000"/>
                </a:solidFill>
              </a:rPr>
              <a:t>Паспорт</a:t>
            </a:r>
            <a:endParaRPr lang="de-DE" sz="500" dirty="0">
              <a:solidFill>
                <a:srgbClr val="FF0000"/>
              </a:solidFill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6C6E4E8A-A893-3B34-4F03-02F98BE4B5C2}"/>
              </a:ext>
            </a:extLst>
          </p:cNvPr>
          <p:cNvSpPr txBox="1"/>
          <p:nvPr/>
        </p:nvSpPr>
        <p:spPr>
          <a:xfrm>
            <a:off x="1996584" y="4955012"/>
            <a:ext cx="92725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FF0000"/>
                </a:solidFill>
              </a:rPr>
              <a:t>Номер документа</a:t>
            </a:r>
            <a:endParaRPr lang="de-DE" sz="500" dirty="0">
              <a:solidFill>
                <a:srgbClr val="FF0000"/>
              </a:solidFill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7035961F-C34C-CD96-6D51-62C87922F344}"/>
              </a:ext>
            </a:extLst>
          </p:cNvPr>
          <p:cNvSpPr txBox="1"/>
          <p:nvPr/>
        </p:nvSpPr>
        <p:spPr>
          <a:xfrm>
            <a:off x="3585344" y="4970916"/>
            <a:ext cx="113979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FF0000"/>
                </a:solidFill>
              </a:rPr>
              <a:t>Выдающая организация</a:t>
            </a:r>
            <a:endParaRPr lang="de-DE" sz="500" dirty="0">
              <a:solidFill>
                <a:srgbClr val="FF0000"/>
              </a:solidFill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F8365032-F7F1-21FF-8303-8B86C04BC45A}"/>
              </a:ext>
            </a:extLst>
          </p:cNvPr>
          <p:cNvSpPr txBox="1"/>
          <p:nvPr/>
        </p:nvSpPr>
        <p:spPr>
          <a:xfrm>
            <a:off x="932054" y="4672058"/>
            <a:ext cx="83499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FF0000"/>
                </a:solidFill>
              </a:rPr>
              <a:t>Загранпаспорт</a:t>
            </a:r>
            <a:endParaRPr lang="de-DE" sz="500" dirty="0">
              <a:solidFill>
                <a:srgbClr val="FF0000"/>
              </a:solidFill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55F758FE-131E-4BF0-9F84-0EC069BF1D44}"/>
              </a:ext>
            </a:extLst>
          </p:cNvPr>
          <p:cNvSpPr txBox="1"/>
          <p:nvPr/>
        </p:nvSpPr>
        <p:spPr>
          <a:xfrm>
            <a:off x="945937" y="5213267"/>
            <a:ext cx="2269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FF0000"/>
                </a:solidFill>
              </a:rPr>
              <a:t>Я заявляю, что ни я, ни кто-либо из моих близких не является </a:t>
            </a:r>
            <a:br>
              <a:rPr lang="de-DE" sz="500" dirty="0">
                <a:solidFill>
                  <a:srgbClr val="FF0000"/>
                </a:solidFill>
              </a:rPr>
            </a:br>
            <a:r>
              <a:rPr lang="ru-RU" sz="500" dirty="0">
                <a:solidFill>
                  <a:srgbClr val="FF0000"/>
                </a:solidFill>
              </a:rPr>
              <a:t>PEP (политически значимым лицом).</a:t>
            </a:r>
            <a:endParaRPr lang="de-DE" sz="500" dirty="0">
              <a:solidFill>
                <a:srgbClr val="FF0000"/>
              </a:solidFill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66915FF6-F1CA-66E9-126E-82CBE4361B87}"/>
              </a:ext>
            </a:extLst>
          </p:cNvPr>
          <p:cNvSpPr txBox="1"/>
          <p:nvPr/>
        </p:nvSpPr>
        <p:spPr>
          <a:xfrm>
            <a:off x="2843676" y="4961495"/>
            <a:ext cx="94154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FF0000"/>
                </a:solidFill>
              </a:rPr>
              <a:t>Действителен до</a:t>
            </a:r>
            <a:endParaRPr lang="de-DE" sz="500" dirty="0">
              <a:solidFill>
                <a:srgbClr val="FF0000"/>
              </a:solidFill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59790998-E92D-A029-664A-94B0F8A9A79F}"/>
              </a:ext>
            </a:extLst>
          </p:cNvPr>
          <p:cNvSpPr txBox="1"/>
          <p:nvPr/>
        </p:nvSpPr>
        <p:spPr>
          <a:xfrm>
            <a:off x="6070065" y="5040191"/>
            <a:ext cx="493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FF0000"/>
                </a:solidFill>
              </a:rPr>
              <a:t>Я подтверждаю, что я или близкий мне человек являюсь PEP (политически значимым лицом). Дополнительную информацию можно найти в прилагаемом приложении PEP.</a:t>
            </a:r>
            <a:endParaRPr lang="de-DE" sz="900" dirty="0">
              <a:solidFill>
                <a:srgbClr val="FF0000"/>
              </a:solidFill>
            </a:endParaRPr>
          </a:p>
        </p:txBody>
      </p: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6300EEE0-E151-01DF-BBFE-A76A9FCBA965}"/>
              </a:ext>
            </a:extLst>
          </p:cNvPr>
          <p:cNvCxnSpPr/>
          <p:nvPr/>
        </p:nvCxnSpPr>
        <p:spPr>
          <a:xfrm>
            <a:off x="4918085" y="5140283"/>
            <a:ext cx="11519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>
            <a:extLst>
              <a:ext uri="{FF2B5EF4-FFF2-40B4-BE49-F238E27FC236}">
                <a16:creationId xmlns:a16="http://schemas.microsoft.com/office/drawing/2014/main" id="{2E802B9B-75BF-4687-4708-4F494836294B}"/>
              </a:ext>
            </a:extLst>
          </p:cNvPr>
          <p:cNvSpPr txBox="1"/>
          <p:nvPr/>
        </p:nvSpPr>
        <p:spPr>
          <a:xfrm>
            <a:off x="1399648" y="5808190"/>
            <a:ext cx="6259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Имя агента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AFBEC06A-2C89-DEF7-FF0D-FFF31074A383}"/>
              </a:ext>
            </a:extLst>
          </p:cNvPr>
          <p:cNvSpPr txBox="1"/>
          <p:nvPr/>
        </p:nvSpPr>
        <p:spPr>
          <a:xfrm>
            <a:off x="6070064" y="5518524"/>
            <a:ext cx="5010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FF0000"/>
                </a:solidFill>
              </a:rPr>
              <a:t>Я подтверждаю, что установил личность клиента в его/ее присутствии, используя предоставленный действительный документ, удостоверяющий личность.</a:t>
            </a:r>
            <a:endParaRPr lang="de-DE" sz="900" dirty="0">
              <a:solidFill>
                <a:srgbClr val="FF0000"/>
              </a:solidFill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8B220CCF-0C1B-5792-6FBC-4E6C6882CA30}"/>
              </a:ext>
            </a:extLst>
          </p:cNvPr>
          <p:cNvSpPr txBox="1"/>
          <p:nvPr/>
        </p:nvSpPr>
        <p:spPr>
          <a:xfrm>
            <a:off x="1782549" y="5347948"/>
            <a:ext cx="11397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Декларация агента</a:t>
            </a:r>
            <a:endParaRPr lang="de-DE" sz="600" dirty="0">
              <a:solidFill>
                <a:srgbClr val="FF0000"/>
              </a:solidFill>
            </a:endParaRPr>
          </a:p>
        </p:txBody>
      </p: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471DBDAB-2EE1-D4AE-DE1D-3BEB70959087}"/>
              </a:ext>
            </a:extLst>
          </p:cNvPr>
          <p:cNvCxnSpPr/>
          <p:nvPr/>
        </p:nvCxnSpPr>
        <p:spPr>
          <a:xfrm>
            <a:off x="4918084" y="5660983"/>
            <a:ext cx="11519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>
            <a:extLst>
              <a:ext uri="{FF2B5EF4-FFF2-40B4-BE49-F238E27FC236}">
                <a16:creationId xmlns:a16="http://schemas.microsoft.com/office/drawing/2014/main" id="{6F0DD924-DB1E-67F2-E814-F4A9A779B998}"/>
              </a:ext>
            </a:extLst>
          </p:cNvPr>
          <p:cNvSpPr txBox="1"/>
          <p:nvPr/>
        </p:nvSpPr>
        <p:spPr>
          <a:xfrm>
            <a:off x="3388633" y="5817703"/>
            <a:ext cx="7931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Номер агента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729C34DD-70B1-DE2F-1BD4-52F1F820D26C}"/>
              </a:ext>
            </a:extLst>
          </p:cNvPr>
          <p:cNvSpPr txBox="1"/>
          <p:nvPr/>
        </p:nvSpPr>
        <p:spPr>
          <a:xfrm>
            <a:off x="1279712" y="6008885"/>
            <a:ext cx="6211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Город, дата</a:t>
            </a:r>
            <a:endParaRPr lang="de-DE" sz="600" dirty="0">
              <a:solidFill>
                <a:srgbClr val="FF0000"/>
              </a:solidFill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A370A654-9F88-E956-24CE-88366CFA1071}"/>
              </a:ext>
            </a:extLst>
          </p:cNvPr>
          <p:cNvSpPr txBox="1"/>
          <p:nvPr/>
        </p:nvSpPr>
        <p:spPr>
          <a:xfrm>
            <a:off x="3448865" y="6008504"/>
            <a:ext cx="11397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>
                <a:solidFill>
                  <a:srgbClr val="FF0000"/>
                </a:solidFill>
              </a:rPr>
              <a:t>Подпись агента</a:t>
            </a:r>
            <a:endParaRPr lang="de-DE" sz="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237804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Breitbild</PresentationFormat>
  <Paragraphs>86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Grandview</vt:lpstr>
      <vt:lpstr>Wingdings</vt:lpstr>
      <vt:lpstr>CosineVTI</vt:lpstr>
      <vt:lpstr>Инвестиции в золото и серебро</vt:lpstr>
      <vt:lpstr>PowerPoint-Präsentation</vt:lpstr>
      <vt:lpstr>PowerPoint-Präsentation</vt:lpstr>
    </vt:vector>
  </TitlesOfParts>
  <Company>Fonds Finanz Maklerservice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Инвестиции в золото и серебро</dc:title>
  <dc:creator>Viktoria Denk</dc:creator>
  <cp:lastModifiedBy>Viktoria Denk</cp:lastModifiedBy>
  <cp:revision>1</cp:revision>
  <dcterms:created xsi:type="dcterms:W3CDTF">2024-02-24T19:46:49Z</dcterms:created>
  <dcterms:modified xsi:type="dcterms:W3CDTF">2024-02-24T23:03:59Z</dcterms:modified>
</cp:coreProperties>
</file>